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7" r:id="rId5"/>
    <p:sldId id="261" r:id="rId6"/>
    <p:sldId id="263" r:id="rId7"/>
    <p:sldId id="264" r:id="rId8"/>
    <p:sldId id="265" r:id="rId9"/>
    <p:sldId id="266" r:id="rId10"/>
    <p:sldId id="258" r:id="rId11"/>
    <p:sldId id="268" r:id="rId12"/>
    <p:sldId id="269" r:id="rId13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52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6EC29-364F-45EF-9A68-F0F5AD516E7B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C2704F1A-AFC3-4106-B5C9-20F926E74319}">
      <dgm:prSet phldrT="[Text]"/>
      <dgm:spPr/>
      <dgm:t>
        <a:bodyPr/>
        <a:lstStyle/>
        <a:p>
          <a:r>
            <a:rPr lang="en-US" dirty="0" smtClean="0"/>
            <a:t>Service fee</a:t>
          </a:r>
        </a:p>
      </dgm:t>
    </dgm:pt>
    <dgm:pt modelId="{AA324418-F29F-4266-92FF-8ADB8C0E3319}" type="parTrans" cxnId="{996D9252-F63A-4A0E-8A00-12B7B14A975F}">
      <dgm:prSet/>
      <dgm:spPr/>
      <dgm:t>
        <a:bodyPr/>
        <a:lstStyle/>
        <a:p>
          <a:endParaRPr lang="en-US"/>
        </a:p>
      </dgm:t>
    </dgm:pt>
    <dgm:pt modelId="{55E41F85-AE39-4068-9953-0808F61A2281}" type="sibTrans" cxnId="{996D9252-F63A-4A0E-8A00-12B7B14A975F}">
      <dgm:prSet/>
      <dgm:spPr/>
      <dgm:t>
        <a:bodyPr/>
        <a:lstStyle/>
        <a:p>
          <a:endParaRPr lang="en-US"/>
        </a:p>
      </dgm:t>
    </dgm:pt>
    <dgm:pt modelId="{78F70ED1-880F-4DC8-9094-68D13D458CD9}">
      <dgm:prSet phldrT="[Text]"/>
      <dgm:spPr/>
      <dgm:t>
        <a:bodyPr/>
        <a:lstStyle/>
        <a:p>
          <a:r>
            <a:rPr lang="en-US" dirty="0" smtClean="0"/>
            <a:t>Strategic alliance</a:t>
          </a:r>
          <a:endParaRPr lang="en-US" dirty="0"/>
        </a:p>
      </dgm:t>
    </dgm:pt>
    <dgm:pt modelId="{7548FF47-23F7-4328-9A38-301BB9AEE4A3}" type="parTrans" cxnId="{2164D6D0-0B8D-4324-8600-8AE9BB3193BA}">
      <dgm:prSet/>
      <dgm:spPr/>
      <dgm:t>
        <a:bodyPr/>
        <a:lstStyle/>
        <a:p>
          <a:endParaRPr lang="en-US"/>
        </a:p>
      </dgm:t>
    </dgm:pt>
    <dgm:pt modelId="{BE9AD5A9-8983-4B3E-88BB-D3915F1D872B}" type="sibTrans" cxnId="{2164D6D0-0B8D-4324-8600-8AE9BB3193BA}">
      <dgm:prSet/>
      <dgm:spPr/>
      <dgm:t>
        <a:bodyPr/>
        <a:lstStyle/>
        <a:p>
          <a:endParaRPr lang="en-US"/>
        </a:p>
      </dgm:t>
    </dgm:pt>
    <dgm:pt modelId="{A16A9E30-9688-4A2C-996F-A6F053A1AC8A}">
      <dgm:prSet phldrT="[Text]"/>
      <dgm:spPr/>
      <dgm:t>
        <a:bodyPr/>
        <a:lstStyle/>
        <a:p>
          <a:r>
            <a:rPr lang="en-US" dirty="0" smtClean="0"/>
            <a:t>advertisement</a:t>
          </a:r>
          <a:endParaRPr lang="en-US" dirty="0"/>
        </a:p>
      </dgm:t>
    </dgm:pt>
    <dgm:pt modelId="{0EFBC70A-3185-418B-AE8C-91338F080AD3}" type="parTrans" cxnId="{86D7AD9F-42EF-44DA-9FAE-A5F636724FD3}">
      <dgm:prSet/>
      <dgm:spPr/>
      <dgm:t>
        <a:bodyPr/>
        <a:lstStyle/>
        <a:p>
          <a:endParaRPr lang="en-US"/>
        </a:p>
      </dgm:t>
    </dgm:pt>
    <dgm:pt modelId="{4372697E-F158-45AB-B29B-745CB2B8E365}" type="sibTrans" cxnId="{86D7AD9F-42EF-44DA-9FAE-A5F636724FD3}">
      <dgm:prSet/>
      <dgm:spPr/>
      <dgm:t>
        <a:bodyPr/>
        <a:lstStyle/>
        <a:p>
          <a:endParaRPr lang="en-US"/>
        </a:p>
      </dgm:t>
    </dgm:pt>
    <dgm:pt modelId="{D5CFE17C-1DC4-4B34-8C6C-A32CD1E743CF}" type="pres">
      <dgm:prSet presAssocID="{9986EC29-364F-45EF-9A68-F0F5AD516E7B}" presName="Name0" presStyleCnt="0">
        <dgm:presLayoutVars>
          <dgm:chMax val="7"/>
          <dgm:dir/>
          <dgm:resizeHandles val="exact"/>
        </dgm:presLayoutVars>
      </dgm:prSet>
      <dgm:spPr/>
    </dgm:pt>
    <dgm:pt modelId="{B6AA0BED-1394-467F-A844-81AF5342444D}" type="pres">
      <dgm:prSet presAssocID="{9986EC29-364F-45EF-9A68-F0F5AD516E7B}" presName="ellipse1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A8D47-2459-415C-A55D-B880D487BB19}" type="pres">
      <dgm:prSet presAssocID="{9986EC29-364F-45EF-9A68-F0F5AD516E7B}" presName="ellipse2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51BE2-C35E-4D5F-A136-0ECEB5E081D0}" type="pres">
      <dgm:prSet presAssocID="{9986EC29-364F-45EF-9A68-F0F5AD516E7B}" presName="ellipse3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6D9252-F63A-4A0E-8A00-12B7B14A975F}" srcId="{9986EC29-364F-45EF-9A68-F0F5AD516E7B}" destId="{C2704F1A-AFC3-4106-B5C9-20F926E74319}" srcOrd="0" destOrd="0" parTransId="{AA324418-F29F-4266-92FF-8ADB8C0E3319}" sibTransId="{55E41F85-AE39-4068-9953-0808F61A2281}"/>
    <dgm:cxn modelId="{9810A0AB-3BB8-4BE1-84D6-322B220CD1E6}" type="presOf" srcId="{A16A9E30-9688-4A2C-996F-A6F053A1AC8A}" destId="{DCA51BE2-C35E-4D5F-A136-0ECEB5E081D0}" srcOrd="0" destOrd="0" presId="urn:microsoft.com/office/officeart/2005/8/layout/rings+Icon"/>
    <dgm:cxn modelId="{86D7AD9F-42EF-44DA-9FAE-A5F636724FD3}" srcId="{9986EC29-364F-45EF-9A68-F0F5AD516E7B}" destId="{A16A9E30-9688-4A2C-996F-A6F053A1AC8A}" srcOrd="2" destOrd="0" parTransId="{0EFBC70A-3185-418B-AE8C-91338F080AD3}" sibTransId="{4372697E-F158-45AB-B29B-745CB2B8E365}"/>
    <dgm:cxn modelId="{2164D6D0-0B8D-4324-8600-8AE9BB3193BA}" srcId="{9986EC29-364F-45EF-9A68-F0F5AD516E7B}" destId="{78F70ED1-880F-4DC8-9094-68D13D458CD9}" srcOrd="1" destOrd="0" parTransId="{7548FF47-23F7-4328-9A38-301BB9AEE4A3}" sibTransId="{BE9AD5A9-8983-4B3E-88BB-D3915F1D872B}"/>
    <dgm:cxn modelId="{88D077B2-FA50-4709-934C-622312F6BCB3}" type="presOf" srcId="{78F70ED1-880F-4DC8-9094-68D13D458CD9}" destId="{B37A8D47-2459-415C-A55D-B880D487BB19}" srcOrd="0" destOrd="0" presId="urn:microsoft.com/office/officeart/2005/8/layout/rings+Icon"/>
    <dgm:cxn modelId="{E481AA4E-695E-4B5F-A1B0-7BECFF0043D4}" type="presOf" srcId="{9986EC29-364F-45EF-9A68-F0F5AD516E7B}" destId="{D5CFE17C-1DC4-4B34-8C6C-A32CD1E743CF}" srcOrd="0" destOrd="0" presId="urn:microsoft.com/office/officeart/2005/8/layout/rings+Icon"/>
    <dgm:cxn modelId="{3B824D95-A26B-4F62-AC8E-D2D06D4440EF}" type="presOf" srcId="{C2704F1A-AFC3-4106-B5C9-20F926E74319}" destId="{B6AA0BED-1394-467F-A844-81AF5342444D}" srcOrd="0" destOrd="0" presId="urn:microsoft.com/office/officeart/2005/8/layout/rings+Icon"/>
    <dgm:cxn modelId="{4008FB5A-3853-4ED9-9F05-03350B6E0B11}" type="presParOf" srcId="{D5CFE17C-1DC4-4B34-8C6C-A32CD1E743CF}" destId="{B6AA0BED-1394-467F-A844-81AF5342444D}" srcOrd="0" destOrd="0" presId="urn:microsoft.com/office/officeart/2005/8/layout/rings+Icon"/>
    <dgm:cxn modelId="{12CB7473-647E-4BCF-9475-E5535FA784C0}" type="presParOf" srcId="{D5CFE17C-1DC4-4B34-8C6C-A32CD1E743CF}" destId="{B37A8D47-2459-415C-A55D-B880D487BB19}" srcOrd="1" destOrd="0" presId="urn:microsoft.com/office/officeart/2005/8/layout/rings+Icon"/>
    <dgm:cxn modelId="{1CD95DF7-31B8-4D77-A3CF-04E337A8DACF}" type="presParOf" srcId="{D5CFE17C-1DC4-4B34-8C6C-A32CD1E743CF}" destId="{DCA51BE2-C35E-4D5F-A136-0ECEB5E081D0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EFB0B-19B9-4E71-8B91-58CBCF8D509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3A7B6A-75D4-48D3-BCA7-52B3EB936A65}">
      <dgm:prSet phldrT="[Text]"/>
      <dgm:spPr/>
      <dgm:t>
        <a:bodyPr/>
        <a:lstStyle/>
        <a:p>
          <a:r>
            <a:rPr lang="en-US" dirty="0" smtClean="0"/>
            <a:t>Easy accessibility</a:t>
          </a:r>
          <a:endParaRPr lang="en-US" dirty="0"/>
        </a:p>
      </dgm:t>
    </dgm:pt>
    <dgm:pt modelId="{771554E3-A7C9-439C-96EA-00D00B1ED71C}" type="parTrans" cxnId="{D06B0FB7-86FC-446C-B34F-190BF00D7A31}">
      <dgm:prSet/>
      <dgm:spPr/>
      <dgm:t>
        <a:bodyPr/>
        <a:lstStyle/>
        <a:p>
          <a:endParaRPr lang="en-US"/>
        </a:p>
      </dgm:t>
    </dgm:pt>
    <dgm:pt modelId="{C3D8B9BA-6441-4847-A988-643BB86EF0AE}" type="sibTrans" cxnId="{D06B0FB7-86FC-446C-B34F-190BF00D7A31}">
      <dgm:prSet/>
      <dgm:spPr/>
      <dgm:t>
        <a:bodyPr/>
        <a:lstStyle/>
        <a:p>
          <a:endParaRPr lang="en-US"/>
        </a:p>
      </dgm:t>
    </dgm:pt>
    <dgm:pt modelId="{C9C765BC-3848-46EE-8727-4C3D4446FFD7}">
      <dgm:prSet phldrT="[Text]"/>
      <dgm:spPr/>
      <dgm:t>
        <a:bodyPr/>
        <a:lstStyle/>
        <a:p>
          <a:r>
            <a:rPr lang="en-US" dirty="0" smtClean="0"/>
            <a:t>Reduce overhead</a:t>
          </a:r>
          <a:endParaRPr lang="en-US" dirty="0"/>
        </a:p>
      </dgm:t>
    </dgm:pt>
    <dgm:pt modelId="{4196E827-99BC-41F7-AEDE-0E8454FB3D8E}" type="parTrans" cxnId="{9F705755-139C-482E-965E-9320F34F0A19}">
      <dgm:prSet/>
      <dgm:spPr/>
      <dgm:t>
        <a:bodyPr/>
        <a:lstStyle/>
        <a:p>
          <a:endParaRPr lang="en-US"/>
        </a:p>
      </dgm:t>
    </dgm:pt>
    <dgm:pt modelId="{1FE69FD5-7BC2-41E2-952F-99A6BC1C75B1}" type="sibTrans" cxnId="{9F705755-139C-482E-965E-9320F34F0A19}">
      <dgm:prSet/>
      <dgm:spPr/>
      <dgm:t>
        <a:bodyPr/>
        <a:lstStyle/>
        <a:p>
          <a:endParaRPr lang="en-US"/>
        </a:p>
      </dgm:t>
    </dgm:pt>
    <dgm:pt modelId="{E6617B70-3EC2-453B-A160-AB57E19B2C5C}">
      <dgm:prSet phldrT="[Text]"/>
      <dgm:spPr/>
      <dgm:t>
        <a:bodyPr/>
        <a:lstStyle/>
        <a:p>
          <a:r>
            <a:rPr lang="en-US" dirty="0" smtClean="0"/>
            <a:t>Variety of Choices</a:t>
          </a:r>
          <a:endParaRPr lang="en-US" dirty="0"/>
        </a:p>
      </dgm:t>
    </dgm:pt>
    <dgm:pt modelId="{E1C1367F-143D-4372-80B9-9A554A717797}" type="parTrans" cxnId="{E90AF332-1E95-40A3-A2DF-84F624676BEE}">
      <dgm:prSet/>
      <dgm:spPr/>
      <dgm:t>
        <a:bodyPr/>
        <a:lstStyle/>
        <a:p>
          <a:endParaRPr lang="en-US"/>
        </a:p>
      </dgm:t>
    </dgm:pt>
    <dgm:pt modelId="{A8324FC5-22EB-4D0B-949F-3757845BE228}" type="sibTrans" cxnId="{E90AF332-1E95-40A3-A2DF-84F624676BEE}">
      <dgm:prSet/>
      <dgm:spPr/>
      <dgm:t>
        <a:bodyPr/>
        <a:lstStyle/>
        <a:p>
          <a:endParaRPr lang="en-US"/>
        </a:p>
      </dgm:t>
    </dgm:pt>
    <dgm:pt modelId="{A192C485-5A04-4A3E-9754-F1E045297E01}" type="pres">
      <dgm:prSet presAssocID="{02BEFB0B-19B9-4E71-8B91-58CBCF8D509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355D68FA-8FC3-42FA-8B03-D6F5FB48CCDC}" type="pres">
      <dgm:prSet presAssocID="{E6617B70-3EC2-453B-A160-AB57E19B2C5C}" presName="Accent3" presStyleCnt="0"/>
      <dgm:spPr/>
    </dgm:pt>
    <dgm:pt modelId="{56C2990E-24FD-40CC-887F-2DFCF39EF7CE}" type="pres">
      <dgm:prSet presAssocID="{E6617B70-3EC2-453B-A160-AB57E19B2C5C}" presName="Accent" presStyleLbl="node1" presStyleIdx="0" presStyleCnt="3"/>
      <dgm:spPr/>
    </dgm:pt>
    <dgm:pt modelId="{93D20A17-05EC-4663-9589-F69F8ACC09BC}" type="pres">
      <dgm:prSet presAssocID="{E6617B70-3EC2-453B-A160-AB57E19B2C5C}" presName="ParentBackground3" presStyleCnt="0"/>
      <dgm:spPr/>
    </dgm:pt>
    <dgm:pt modelId="{38E2D0E1-4792-4D6D-A351-BAD2D67E0774}" type="pres">
      <dgm:prSet presAssocID="{E6617B70-3EC2-453B-A160-AB57E19B2C5C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150D9E03-7566-4383-A498-397552274B7C}" type="pres">
      <dgm:prSet presAssocID="{E6617B70-3EC2-453B-A160-AB57E19B2C5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A764E9-A68B-4BA6-B07E-78CCF8DFFD7B}" type="pres">
      <dgm:prSet presAssocID="{C9C765BC-3848-46EE-8727-4C3D4446FFD7}" presName="Accent2" presStyleCnt="0"/>
      <dgm:spPr/>
    </dgm:pt>
    <dgm:pt modelId="{A50FD221-D60A-4D14-9A31-F23899E49CDE}" type="pres">
      <dgm:prSet presAssocID="{C9C765BC-3848-46EE-8727-4C3D4446FFD7}" presName="Accent" presStyleLbl="node1" presStyleIdx="1" presStyleCnt="3"/>
      <dgm:spPr/>
    </dgm:pt>
    <dgm:pt modelId="{35DE39E1-9DFB-4865-BE32-87998504A1FB}" type="pres">
      <dgm:prSet presAssocID="{C9C765BC-3848-46EE-8727-4C3D4446FFD7}" presName="ParentBackground2" presStyleCnt="0"/>
      <dgm:spPr/>
    </dgm:pt>
    <dgm:pt modelId="{6F102FD8-45C3-40E9-A07A-87979E1B34FC}" type="pres">
      <dgm:prSet presAssocID="{C9C765BC-3848-46EE-8727-4C3D4446FFD7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4EFD908D-D2D5-4C38-9094-012AB1C87493}" type="pres">
      <dgm:prSet presAssocID="{C9C765BC-3848-46EE-8727-4C3D4446FFD7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C9F24-65C9-4883-8757-C73470995C3D}" type="pres">
      <dgm:prSet presAssocID="{993A7B6A-75D4-48D3-BCA7-52B3EB936A65}" presName="Accent1" presStyleCnt="0"/>
      <dgm:spPr/>
    </dgm:pt>
    <dgm:pt modelId="{60C13103-CEA0-4585-8E67-50BBF5B97E1D}" type="pres">
      <dgm:prSet presAssocID="{993A7B6A-75D4-48D3-BCA7-52B3EB936A65}" presName="Accent" presStyleLbl="node1" presStyleIdx="2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C7CAE78-C2AF-4BDE-828D-5446B20B91EB}" type="pres">
      <dgm:prSet presAssocID="{993A7B6A-75D4-48D3-BCA7-52B3EB936A65}" presName="ParentBackground1" presStyleCnt="0"/>
      <dgm:spPr/>
    </dgm:pt>
    <dgm:pt modelId="{2B79E6E9-03F8-419B-A87E-88865FCF2EB4}" type="pres">
      <dgm:prSet presAssocID="{993A7B6A-75D4-48D3-BCA7-52B3EB936A65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CBBE54DA-BE67-4AA6-846F-94AFA298B33B}" type="pres">
      <dgm:prSet presAssocID="{993A7B6A-75D4-48D3-BCA7-52B3EB936A6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705755-139C-482E-965E-9320F34F0A19}" srcId="{02BEFB0B-19B9-4E71-8B91-58CBCF8D5092}" destId="{C9C765BC-3848-46EE-8727-4C3D4446FFD7}" srcOrd="1" destOrd="0" parTransId="{4196E827-99BC-41F7-AEDE-0E8454FB3D8E}" sibTransId="{1FE69FD5-7BC2-41E2-952F-99A6BC1C75B1}"/>
    <dgm:cxn modelId="{32DFCE32-233C-4715-A034-E36A2202D5C3}" type="presOf" srcId="{C9C765BC-3848-46EE-8727-4C3D4446FFD7}" destId="{4EFD908D-D2D5-4C38-9094-012AB1C87493}" srcOrd="1" destOrd="0" presId="urn:microsoft.com/office/officeart/2011/layout/CircleProcess"/>
    <dgm:cxn modelId="{E90AF332-1E95-40A3-A2DF-84F624676BEE}" srcId="{02BEFB0B-19B9-4E71-8B91-58CBCF8D5092}" destId="{E6617B70-3EC2-453B-A160-AB57E19B2C5C}" srcOrd="2" destOrd="0" parTransId="{E1C1367F-143D-4372-80B9-9A554A717797}" sibTransId="{A8324FC5-22EB-4D0B-949F-3757845BE228}"/>
    <dgm:cxn modelId="{5559D444-12FF-4172-B472-34A719BA4441}" type="presOf" srcId="{C9C765BC-3848-46EE-8727-4C3D4446FFD7}" destId="{6F102FD8-45C3-40E9-A07A-87979E1B34FC}" srcOrd="0" destOrd="0" presId="urn:microsoft.com/office/officeart/2011/layout/CircleProcess"/>
    <dgm:cxn modelId="{70A7768D-7962-405F-9D3E-5D1D92E9AFF1}" type="presOf" srcId="{993A7B6A-75D4-48D3-BCA7-52B3EB936A65}" destId="{2B79E6E9-03F8-419B-A87E-88865FCF2EB4}" srcOrd="0" destOrd="0" presId="urn:microsoft.com/office/officeart/2011/layout/CircleProcess"/>
    <dgm:cxn modelId="{2A117921-31E3-405E-833B-33CB6C11128C}" type="presOf" srcId="{02BEFB0B-19B9-4E71-8B91-58CBCF8D5092}" destId="{A192C485-5A04-4A3E-9754-F1E045297E01}" srcOrd="0" destOrd="0" presId="urn:microsoft.com/office/officeart/2011/layout/CircleProcess"/>
    <dgm:cxn modelId="{D06B0FB7-86FC-446C-B34F-190BF00D7A31}" srcId="{02BEFB0B-19B9-4E71-8B91-58CBCF8D5092}" destId="{993A7B6A-75D4-48D3-BCA7-52B3EB936A65}" srcOrd="0" destOrd="0" parTransId="{771554E3-A7C9-439C-96EA-00D00B1ED71C}" sibTransId="{C3D8B9BA-6441-4847-A988-643BB86EF0AE}"/>
    <dgm:cxn modelId="{31940755-64C0-4225-A2A9-6BDD0A7067B2}" type="presOf" srcId="{E6617B70-3EC2-453B-A160-AB57E19B2C5C}" destId="{38E2D0E1-4792-4D6D-A351-BAD2D67E0774}" srcOrd="0" destOrd="0" presId="urn:microsoft.com/office/officeart/2011/layout/CircleProcess"/>
    <dgm:cxn modelId="{A9A34B33-B939-49E9-A58D-A278185183A3}" type="presOf" srcId="{E6617B70-3EC2-453B-A160-AB57E19B2C5C}" destId="{150D9E03-7566-4383-A498-397552274B7C}" srcOrd="1" destOrd="0" presId="urn:microsoft.com/office/officeart/2011/layout/CircleProcess"/>
    <dgm:cxn modelId="{87ADB74B-6BE9-4A8B-A775-9F12C86589C6}" type="presOf" srcId="{993A7B6A-75D4-48D3-BCA7-52B3EB936A65}" destId="{CBBE54DA-BE67-4AA6-846F-94AFA298B33B}" srcOrd="1" destOrd="0" presId="urn:microsoft.com/office/officeart/2011/layout/CircleProcess"/>
    <dgm:cxn modelId="{39119540-804E-40D6-9B5B-2CF9BCAD2D0D}" type="presParOf" srcId="{A192C485-5A04-4A3E-9754-F1E045297E01}" destId="{355D68FA-8FC3-42FA-8B03-D6F5FB48CCDC}" srcOrd="0" destOrd="0" presId="urn:microsoft.com/office/officeart/2011/layout/CircleProcess"/>
    <dgm:cxn modelId="{699A9B64-A391-4C97-A728-3D530B46CDFB}" type="presParOf" srcId="{355D68FA-8FC3-42FA-8B03-D6F5FB48CCDC}" destId="{56C2990E-24FD-40CC-887F-2DFCF39EF7CE}" srcOrd="0" destOrd="0" presId="urn:microsoft.com/office/officeart/2011/layout/CircleProcess"/>
    <dgm:cxn modelId="{27B31B3E-E206-46D5-8340-D0D23237D2D4}" type="presParOf" srcId="{A192C485-5A04-4A3E-9754-F1E045297E01}" destId="{93D20A17-05EC-4663-9589-F69F8ACC09BC}" srcOrd="1" destOrd="0" presId="urn:microsoft.com/office/officeart/2011/layout/CircleProcess"/>
    <dgm:cxn modelId="{661A791D-5FC6-4D85-9E54-61BD5382BBE8}" type="presParOf" srcId="{93D20A17-05EC-4663-9589-F69F8ACC09BC}" destId="{38E2D0E1-4792-4D6D-A351-BAD2D67E0774}" srcOrd="0" destOrd="0" presId="urn:microsoft.com/office/officeart/2011/layout/CircleProcess"/>
    <dgm:cxn modelId="{FED145CB-E014-4F98-B4DE-F1CAFB6A1B4C}" type="presParOf" srcId="{A192C485-5A04-4A3E-9754-F1E045297E01}" destId="{150D9E03-7566-4383-A498-397552274B7C}" srcOrd="2" destOrd="0" presId="urn:microsoft.com/office/officeart/2011/layout/CircleProcess"/>
    <dgm:cxn modelId="{4A950A73-CA7F-46AC-94DA-2096E8E90853}" type="presParOf" srcId="{A192C485-5A04-4A3E-9754-F1E045297E01}" destId="{E5A764E9-A68B-4BA6-B07E-78CCF8DFFD7B}" srcOrd="3" destOrd="0" presId="urn:microsoft.com/office/officeart/2011/layout/CircleProcess"/>
    <dgm:cxn modelId="{42AF3387-2F88-4BD6-AEE0-2D505E8C9B7D}" type="presParOf" srcId="{E5A764E9-A68B-4BA6-B07E-78CCF8DFFD7B}" destId="{A50FD221-D60A-4D14-9A31-F23899E49CDE}" srcOrd="0" destOrd="0" presId="urn:microsoft.com/office/officeart/2011/layout/CircleProcess"/>
    <dgm:cxn modelId="{7F841A62-6ADB-4032-866A-7EEF90196C5E}" type="presParOf" srcId="{A192C485-5A04-4A3E-9754-F1E045297E01}" destId="{35DE39E1-9DFB-4865-BE32-87998504A1FB}" srcOrd="4" destOrd="0" presId="urn:microsoft.com/office/officeart/2011/layout/CircleProcess"/>
    <dgm:cxn modelId="{2F589D5F-1922-479F-9E02-574B736713EB}" type="presParOf" srcId="{35DE39E1-9DFB-4865-BE32-87998504A1FB}" destId="{6F102FD8-45C3-40E9-A07A-87979E1B34FC}" srcOrd="0" destOrd="0" presId="urn:microsoft.com/office/officeart/2011/layout/CircleProcess"/>
    <dgm:cxn modelId="{AE184C65-6749-4710-BD9F-9F38A58D4E4E}" type="presParOf" srcId="{A192C485-5A04-4A3E-9754-F1E045297E01}" destId="{4EFD908D-D2D5-4C38-9094-012AB1C87493}" srcOrd="5" destOrd="0" presId="urn:microsoft.com/office/officeart/2011/layout/CircleProcess"/>
    <dgm:cxn modelId="{7D4C0EEB-36EC-4D7C-96B2-9F3ADDEADE61}" type="presParOf" srcId="{A192C485-5A04-4A3E-9754-F1E045297E01}" destId="{B39C9F24-65C9-4883-8757-C73470995C3D}" srcOrd="6" destOrd="0" presId="urn:microsoft.com/office/officeart/2011/layout/CircleProcess"/>
    <dgm:cxn modelId="{C251A6A9-0600-44C2-AB4C-BE36FCDACB96}" type="presParOf" srcId="{B39C9F24-65C9-4883-8757-C73470995C3D}" destId="{60C13103-CEA0-4585-8E67-50BBF5B97E1D}" srcOrd="0" destOrd="0" presId="urn:microsoft.com/office/officeart/2011/layout/CircleProcess"/>
    <dgm:cxn modelId="{8ADA2197-A0A8-45C9-AA82-28149E367E03}" type="presParOf" srcId="{A192C485-5A04-4A3E-9754-F1E045297E01}" destId="{2C7CAE78-C2AF-4BDE-828D-5446B20B91EB}" srcOrd="7" destOrd="0" presId="urn:microsoft.com/office/officeart/2011/layout/CircleProcess"/>
    <dgm:cxn modelId="{39BE2FF7-EA5C-4902-B9BC-88058D1EBEB5}" type="presParOf" srcId="{2C7CAE78-C2AF-4BDE-828D-5446B20B91EB}" destId="{2B79E6E9-03F8-419B-A87E-88865FCF2EB4}" srcOrd="0" destOrd="0" presId="urn:microsoft.com/office/officeart/2011/layout/CircleProcess"/>
    <dgm:cxn modelId="{5DC4F844-D258-4920-9AD3-BC4F1228999B}" type="presParOf" srcId="{A192C485-5A04-4A3E-9754-F1E045297E01}" destId="{CBBE54DA-BE67-4AA6-846F-94AFA298B33B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106165-A970-486A-9607-9D92F74D665B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345CE6-7B99-4E05-9CE4-42B9FB24742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Facebook Page</a:t>
          </a:r>
          <a:endParaRPr lang="en-US" dirty="0">
            <a:solidFill>
              <a:schemeClr val="tx1"/>
            </a:solidFill>
          </a:endParaRPr>
        </a:p>
      </dgm:t>
    </dgm:pt>
    <dgm:pt modelId="{F5EDD093-8D60-43E9-97CA-72CBF9399EE4}" type="parTrans" cxnId="{CED2A85E-AB10-409D-8787-F61DB5A601D8}">
      <dgm:prSet/>
      <dgm:spPr/>
      <dgm:t>
        <a:bodyPr/>
        <a:lstStyle/>
        <a:p>
          <a:endParaRPr lang="en-US"/>
        </a:p>
      </dgm:t>
    </dgm:pt>
    <dgm:pt modelId="{581E08E8-0E6B-4D94-A4D6-A3EF6775E7CB}" type="sibTrans" cxnId="{CED2A85E-AB10-409D-8787-F61DB5A601D8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4595794-EE8F-45FD-9CDA-196AC9C7C82B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Banner</a:t>
          </a:r>
          <a:endParaRPr lang="en-US" dirty="0">
            <a:solidFill>
              <a:schemeClr val="tx1"/>
            </a:solidFill>
          </a:endParaRPr>
        </a:p>
      </dgm:t>
    </dgm:pt>
    <dgm:pt modelId="{18621EEE-4D9D-4C2C-A0DB-BFA88C447076}" type="parTrans" cxnId="{CC0ED542-D5AB-4367-AF3A-64DF2E73DADA}">
      <dgm:prSet/>
      <dgm:spPr/>
      <dgm:t>
        <a:bodyPr/>
        <a:lstStyle/>
        <a:p>
          <a:endParaRPr lang="en-US"/>
        </a:p>
      </dgm:t>
    </dgm:pt>
    <dgm:pt modelId="{71F28C97-AF36-44E1-BA65-21FEA64C561D}" type="sibTrans" cxnId="{CC0ED542-D5AB-4367-AF3A-64DF2E73DADA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B27416A-F1BB-4A84-B200-E4DDA56F84BA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Brochure</a:t>
          </a:r>
          <a:endParaRPr lang="en-US" dirty="0">
            <a:solidFill>
              <a:schemeClr val="tx1"/>
            </a:solidFill>
          </a:endParaRPr>
        </a:p>
      </dgm:t>
    </dgm:pt>
    <dgm:pt modelId="{9238274E-BB4B-4102-8B2C-703FE66C29FD}" type="parTrans" cxnId="{FA3E0D4F-6F54-4140-9C63-CDEFFBC9FE42}">
      <dgm:prSet/>
      <dgm:spPr/>
      <dgm:t>
        <a:bodyPr/>
        <a:lstStyle/>
        <a:p>
          <a:endParaRPr lang="en-US"/>
        </a:p>
      </dgm:t>
    </dgm:pt>
    <dgm:pt modelId="{8E2D0A80-9B44-40E6-81E5-5AA2C66E101F}" type="sibTrans" cxnId="{FA3E0D4F-6F54-4140-9C63-CDEFFBC9FE42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C95EC48-033A-4AC4-9764-D1B9875C1CA5}" type="pres">
      <dgm:prSet presAssocID="{B8106165-A970-486A-9607-9D92F74D665B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AE7A25C8-F23F-4612-835A-7DF46667BBAE}" type="pres">
      <dgm:prSet presAssocID="{BA345CE6-7B99-4E05-9CE4-42B9FB247423}" presName="text1" presStyleCnt="0"/>
      <dgm:spPr/>
    </dgm:pt>
    <dgm:pt modelId="{5202EED3-A471-406E-8CD0-CC3068290204}" type="pres">
      <dgm:prSet presAssocID="{BA345CE6-7B99-4E05-9CE4-42B9FB247423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9D1BF3-838B-48EE-9A73-69E07746FE46}" type="pres">
      <dgm:prSet presAssocID="{BA345CE6-7B99-4E05-9CE4-42B9FB247423}" presName="textaccent1" presStyleCnt="0"/>
      <dgm:spPr/>
    </dgm:pt>
    <dgm:pt modelId="{F11D39F7-4525-4836-A762-96B1A4CC9178}" type="pres">
      <dgm:prSet presAssocID="{BA345CE6-7B99-4E05-9CE4-42B9FB247423}" presName="accentRepeatNode" presStyleLbl="solidAlignAcc1" presStyleIdx="0" presStyleCnt="6"/>
      <dgm:spPr/>
    </dgm:pt>
    <dgm:pt modelId="{7DEF99AB-0E18-4CAB-90DF-A650099BA6BF}" type="pres">
      <dgm:prSet presAssocID="{581E08E8-0E6B-4D94-A4D6-A3EF6775E7CB}" presName="image1" presStyleCnt="0"/>
      <dgm:spPr/>
    </dgm:pt>
    <dgm:pt modelId="{10BB1EB7-DBAE-447C-92EC-08A60472230E}" type="pres">
      <dgm:prSet presAssocID="{581E08E8-0E6B-4D94-A4D6-A3EF6775E7CB}" presName="imageRepeatNode" presStyleLbl="alignAcc1" presStyleIdx="0" presStyleCnt="3"/>
      <dgm:spPr/>
      <dgm:t>
        <a:bodyPr/>
        <a:lstStyle/>
        <a:p>
          <a:endParaRPr lang="en-US"/>
        </a:p>
      </dgm:t>
    </dgm:pt>
    <dgm:pt modelId="{CC30C0F7-78E7-4F59-AE1C-FF9E9AF25A25}" type="pres">
      <dgm:prSet presAssocID="{581E08E8-0E6B-4D94-A4D6-A3EF6775E7CB}" presName="imageaccent1" presStyleCnt="0"/>
      <dgm:spPr/>
    </dgm:pt>
    <dgm:pt modelId="{FCF0138D-6D77-477E-A9C4-741388E2CB2E}" type="pres">
      <dgm:prSet presAssocID="{581E08E8-0E6B-4D94-A4D6-A3EF6775E7CB}" presName="accentRepeatNode" presStyleLbl="solidAlignAcc1" presStyleIdx="1" presStyleCnt="6"/>
      <dgm:spPr/>
    </dgm:pt>
    <dgm:pt modelId="{40BB0202-55B3-4997-BC75-CB4610977EF3}" type="pres">
      <dgm:prSet presAssocID="{D4595794-EE8F-45FD-9CDA-196AC9C7C82B}" presName="text2" presStyleCnt="0"/>
      <dgm:spPr/>
    </dgm:pt>
    <dgm:pt modelId="{991D54D5-D3A3-4707-B40E-0D1BBBD3E84C}" type="pres">
      <dgm:prSet presAssocID="{D4595794-EE8F-45FD-9CDA-196AC9C7C82B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03B013-A296-4018-93FC-EE6B07B4F4B8}" type="pres">
      <dgm:prSet presAssocID="{D4595794-EE8F-45FD-9CDA-196AC9C7C82B}" presName="textaccent2" presStyleCnt="0"/>
      <dgm:spPr/>
    </dgm:pt>
    <dgm:pt modelId="{D47F5AEE-4BEB-4985-B876-9313644E681F}" type="pres">
      <dgm:prSet presAssocID="{D4595794-EE8F-45FD-9CDA-196AC9C7C82B}" presName="accentRepeatNode" presStyleLbl="solidAlignAcc1" presStyleIdx="2" presStyleCnt="6"/>
      <dgm:spPr/>
    </dgm:pt>
    <dgm:pt modelId="{3B706AF5-2755-4767-9EEA-6F00B32C07D3}" type="pres">
      <dgm:prSet presAssocID="{71F28C97-AF36-44E1-BA65-21FEA64C561D}" presName="image2" presStyleCnt="0"/>
      <dgm:spPr/>
    </dgm:pt>
    <dgm:pt modelId="{722542DA-9575-43F4-BCCF-9F92C489258E}" type="pres">
      <dgm:prSet presAssocID="{71F28C97-AF36-44E1-BA65-21FEA64C561D}" presName="imageRepeatNode" presStyleLbl="alignAcc1" presStyleIdx="1" presStyleCnt="3"/>
      <dgm:spPr/>
      <dgm:t>
        <a:bodyPr/>
        <a:lstStyle/>
        <a:p>
          <a:endParaRPr lang="en-US"/>
        </a:p>
      </dgm:t>
    </dgm:pt>
    <dgm:pt modelId="{4A7C0A20-CBC6-45F0-909F-2ACF088026A1}" type="pres">
      <dgm:prSet presAssocID="{71F28C97-AF36-44E1-BA65-21FEA64C561D}" presName="imageaccent2" presStyleCnt="0"/>
      <dgm:spPr/>
    </dgm:pt>
    <dgm:pt modelId="{3F69C12A-9881-462F-9719-23BA9A00CCDE}" type="pres">
      <dgm:prSet presAssocID="{71F28C97-AF36-44E1-BA65-21FEA64C561D}" presName="accentRepeatNode" presStyleLbl="solidAlignAcc1" presStyleIdx="3" presStyleCnt="6"/>
      <dgm:spPr/>
    </dgm:pt>
    <dgm:pt modelId="{982C38C4-5EE4-4586-B2EB-082ACF19FC61}" type="pres">
      <dgm:prSet presAssocID="{FB27416A-F1BB-4A84-B200-E4DDA56F84BA}" presName="text3" presStyleCnt="0"/>
      <dgm:spPr/>
    </dgm:pt>
    <dgm:pt modelId="{97F83491-1AEE-42ED-9C5D-137F02DB9AEA}" type="pres">
      <dgm:prSet presAssocID="{FB27416A-F1BB-4A84-B200-E4DDA56F84BA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AD158D-716C-4DC0-A368-BB9DC601D368}" type="pres">
      <dgm:prSet presAssocID="{FB27416A-F1BB-4A84-B200-E4DDA56F84BA}" presName="textaccent3" presStyleCnt="0"/>
      <dgm:spPr/>
    </dgm:pt>
    <dgm:pt modelId="{C55407E5-EFAA-42CA-89A4-815374B1060B}" type="pres">
      <dgm:prSet presAssocID="{FB27416A-F1BB-4A84-B200-E4DDA56F84BA}" presName="accentRepeatNode" presStyleLbl="solidAlignAcc1" presStyleIdx="4" presStyleCnt="6"/>
      <dgm:spPr/>
    </dgm:pt>
    <dgm:pt modelId="{6972629C-D59C-40E6-97B8-4237C95133B2}" type="pres">
      <dgm:prSet presAssocID="{8E2D0A80-9B44-40E6-81E5-5AA2C66E101F}" presName="image3" presStyleCnt="0"/>
      <dgm:spPr/>
    </dgm:pt>
    <dgm:pt modelId="{0E57E9AF-4F06-4AB0-AB4C-999947068F68}" type="pres">
      <dgm:prSet presAssocID="{8E2D0A80-9B44-40E6-81E5-5AA2C66E101F}" presName="imageRepeatNode" presStyleLbl="alignAcc1" presStyleIdx="2" presStyleCnt="3"/>
      <dgm:spPr/>
      <dgm:t>
        <a:bodyPr/>
        <a:lstStyle/>
        <a:p>
          <a:endParaRPr lang="en-US"/>
        </a:p>
      </dgm:t>
    </dgm:pt>
    <dgm:pt modelId="{383CFA38-1363-468C-BD98-BCA9FAF60EE5}" type="pres">
      <dgm:prSet presAssocID="{8E2D0A80-9B44-40E6-81E5-5AA2C66E101F}" presName="imageaccent3" presStyleCnt="0"/>
      <dgm:spPr/>
    </dgm:pt>
    <dgm:pt modelId="{DDC6C9E2-4B31-4ECC-BF72-A4E41778E847}" type="pres">
      <dgm:prSet presAssocID="{8E2D0A80-9B44-40E6-81E5-5AA2C66E101F}" presName="accentRepeatNode" presStyleLbl="solidAlignAcc1" presStyleIdx="5" presStyleCnt="6" custLinFactY="100000" custLinFactNeighborX="-5050" custLinFactNeighborY="119650"/>
      <dgm:spPr/>
    </dgm:pt>
  </dgm:ptLst>
  <dgm:cxnLst>
    <dgm:cxn modelId="{6E51DF47-CED6-40A5-BF53-0EDD2EA0C3AC}" type="presOf" srcId="{8E2D0A80-9B44-40E6-81E5-5AA2C66E101F}" destId="{0E57E9AF-4F06-4AB0-AB4C-999947068F68}" srcOrd="0" destOrd="0" presId="urn:microsoft.com/office/officeart/2008/layout/HexagonCluster"/>
    <dgm:cxn modelId="{FA3E0D4F-6F54-4140-9C63-CDEFFBC9FE42}" srcId="{B8106165-A970-486A-9607-9D92F74D665B}" destId="{FB27416A-F1BB-4A84-B200-E4DDA56F84BA}" srcOrd="2" destOrd="0" parTransId="{9238274E-BB4B-4102-8B2C-703FE66C29FD}" sibTransId="{8E2D0A80-9B44-40E6-81E5-5AA2C66E101F}"/>
    <dgm:cxn modelId="{519D4C6D-E220-464A-A2BA-29A0CD4AF58B}" type="presOf" srcId="{BA345CE6-7B99-4E05-9CE4-42B9FB247423}" destId="{5202EED3-A471-406E-8CD0-CC3068290204}" srcOrd="0" destOrd="0" presId="urn:microsoft.com/office/officeart/2008/layout/HexagonCluster"/>
    <dgm:cxn modelId="{CB722971-0EA5-4F79-946B-C8FC32961FF8}" type="presOf" srcId="{71F28C97-AF36-44E1-BA65-21FEA64C561D}" destId="{722542DA-9575-43F4-BCCF-9F92C489258E}" srcOrd="0" destOrd="0" presId="urn:microsoft.com/office/officeart/2008/layout/HexagonCluster"/>
    <dgm:cxn modelId="{CED2A85E-AB10-409D-8787-F61DB5A601D8}" srcId="{B8106165-A970-486A-9607-9D92F74D665B}" destId="{BA345CE6-7B99-4E05-9CE4-42B9FB247423}" srcOrd="0" destOrd="0" parTransId="{F5EDD093-8D60-43E9-97CA-72CBF9399EE4}" sibTransId="{581E08E8-0E6B-4D94-A4D6-A3EF6775E7CB}"/>
    <dgm:cxn modelId="{22780A37-F77C-43F4-8E14-D0C9AF25B7F8}" type="presOf" srcId="{FB27416A-F1BB-4A84-B200-E4DDA56F84BA}" destId="{97F83491-1AEE-42ED-9C5D-137F02DB9AEA}" srcOrd="0" destOrd="0" presId="urn:microsoft.com/office/officeart/2008/layout/HexagonCluster"/>
    <dgm:cxn modelId="{49726337-F94E-4E58-9983-EDADA3FC9D7E}" type="presOf" srcId="{B8106165-A970-486A-9607-9D92F74D665B}" destId="{CC95EC48-033A-4AC4-9764-D1B9875C1CA5}" srcOrd="0" destOrd="0" presId="urn:microsoft.com/office/officeart/2008/layout/HexagonCluster"/>
    <dgm:cxn modelId="{AD9CAC3E-8189-42F4-AC7A-4F93A45F73D8}" type="presOf" srcId="{D4595794-EE8F-45FD-9CDA-196AC9C7C82B}" destId="{991D54D5-D3A3-4707-B40E-0D1BBBD3E84C}" srcOrd="0" destOrd="0" presId="urn:microsoft.com/office/officeart/2008/layout/HexagonCluster"/>
    <dgm:cxn modelId="{15FAB01B-9BEB-4919-B209-04800ADE533B}" type="presOf" srcId="{581E08E8-0E6B-4D94-A4D6-A3EF6775E7CB}" destId="{10BB1EB7-DBAE-447C-92EC-08A60472230E}" srcOrd="0" destOrd="0" presId="urn:microsoft.com/office/officeart/2008/layout/HexagonCluster"/>
    <dgm:cxn modelId="{CC0ED542-D5AB-4367-AF3A-64DF2E73DADA}" srcId="{B8106165-A970-486A-9607-9D92F74D665B}" destId="{D4595794-EE8F-45FD-9CDA-196AC9C7C82B}" srcOrd="1" destOrd="0" parTransId="{18621EEE-4D9D-4C2C-A0DB-BFA88C447076}" sibTransId="{71F28C97-AF36-44E1-BA65-21FEA64C561D}"/>
    <dgm:cxn modelId="{FE783F62-A150-4F32-882C-5BB981CBEEDB}" type="presParOf" srcId="{CC95EC48-033A-4AC4-9764-D1B9875C1CA5}" destId="{AE7A25C8-F23F-4612-835A-7DF46667BBAE}" srcOrd="0" destOrd="0" presId="urn:microsoft.com/office/officeart/2008/layout/HexagonCluster"/>
    <dgm:cxn modelId="{7D3A6162-96E4-4DA8-93E4-2043AABD9A54}" type="presParOf" srcId="{AE7A25C8-F23F-4612-835A-7DF46667BBAE}" destId="{5202EED3-A471-406E-8CD0-CC3068290204}" srcOrd="0" destOrd="0" presId="urn:microsoft.com/office/officeart/2008/layout/HexagonCluster"/>
    <dgm:cxn modelId="{61C43592-F6CB-4E5B-9CA4-8945AD61C3F1}" type="presParOf" srcId="{CC95EC48-033A-4AC4-9764-D1B9875C1CA5}" destId="{E69D1BF3-838B-48EE-9A73-69E07746FE46}" srcOrd="1" destOrd="0" presId="urn:microsoft.com/office/officeart/2008/layout/HexagonCluster"/>
    <dgm:cxn modelId="{9CAC4358-DBE7-4ABB-975E-4CC3295C28F2}" type="presParOf" srcId="{E69D1BF3-838B-48EE-9A73-69E07746FE46}" destId="{F11D39F7-4525-4836-A762-96B1A4CC9178}" srcOrd="0" destOrd="0" presId="urn:microsoft.com/office/officeart/2008/layout/HexagonCluster"/>
    <dgm:cxn modelId="{F67049C0-2DAC-42D9-837C-D9BB3F31068B}" type="presParOf" srcId="{CC95EC48-033A-4AC4-9764-D1B9875C1CA5}" destId="{7DEF99AB-0E18-4CAB-90DF-A650099BA6BF}" srcOrd="2" destOrd="0" presId="urn:microsoft.com/office/officeart/2008/layout/HexagonCluster"/>
    <dgm:cxn modelId="{0A56E8FB-D8F5-41BE-B811-EB3813D1BD23}" type="presParOf" srcId="{7DEF99AB-0E18-4CAB-90DF-A650099BA6BF}" destId="{10BB1EB7-DBAE-447C-92EC-08A60472230E}" srcOrd="0" destOrd="0" presId="urn:microsoft.com/office/officeart/2008/layout/HexagonCluster"/>
    <dgm:cxn modelId="{0CAACF15-A8E3-4B8A-ADA6-FE7B2DB8F06D}" type="presParOf" srcId="{CC95EC48-033A-4AC4-9764-D1B9875C1CA5}" destId="{CC30C0F7-78E7-4F59-AE1C-FF9E9AF25A25}" srcOrd="3" destOrd="0" presId="urn:microsoft.com/office/officeart/2008/layout/HexagonCluster"/>
    <dgm:cxn modelId="{227BE572-2710-423E-9CCA-7186DE56CB34}" type="presParOf" srcId="{CC30C0F7-78E7-4F59-AE1C-FF9E9AF25A25}" destId="{FCF0138D-6D77-477E-A9C4-741388E2CB2E}" srcOrd="0" destOrd="0" presId="urn:microsoft.com/office/officeart/2008/layout/HexagonCluster"/>
    <dgm:cxn modelId="{4DE2B13B-7085-4F8B-8A03-76ACFCE3DAAA}" type="presParOf" srcId="{CC95EC48-033A-4AC4-9764-D1B9875C1CA5}" destId="{40BB0202-55B3-4997-BC75-CB4610977EF3}" srcOrd="4" destOrd="0" presId="urn:microsoft.com/office/officeart/2008/layout/HexagonCluster"/>
    <dgm:cxn modelId="{E77F06F6-EB41-4908-B625-22BBDEB4817B}" type="presParOf" srcId="{40BB0202-55B3-4997-BC75-CB4610977EF3}" destId="{991D54D5-D3A3-4707-B40E-0D1BBBD3E84C}" srcOrd="0" destOrd="0" presId="urn:microsoft.com/office/officeart/2008/layout/HexagonCluster"/>
    <dgm:cxn modelId="{CABF714C-C521-4F5B-BEBF-A1D7A35B2AF7}" type="presParOf" srcId="{CC95EC48-033A-4AC4-9764-D1B9875C1CA5}" destId="{0A03B013-A296-4018-93FC-EE6B07B4F4B8}" srcOrd="5" destOrd="0" presId="urn:microsoft.com/office/officeart/2008/layout/HexagonCluster"/>
    <dgm:cxn modelId="{23EFF977-33FA-48DD-A79A-F018D3387722}" type="presParOf" srcId="{0A03B013-A296-4018-93FC-EE6B07B4F4B8}" destId="{D47F5AEE-4BEB-4985-B876-9313644E681F}" srcOrd="0" destOrd="0" presId="urn:microsoft.com/office/officeart/2008/layout/HexagonCluster"/>
    <dgm:cxn modelId="{5FD64B4A-C653-4F81-A982-C49342BBA030}" type="presParOf" srcId="{CC95EC48-033A-4AC4-9764-D1B9875C1CA5}" destId="{3B706AF5-2755-4767-9EEA-6F00B32C07D3}" srcOrd="6" destOrd="0" presId="urn:microsoft.com/office/officeart/2008/layout/HexagonCluster"/>
    <dgm:cxn modelId="{13B067D7-2AA3-4419-9DAD-CF2A6DEBAE65}" type="presParOf" srcId="{3B706AF5-2755-4767-9EEA-6F00B32C07D3}" destId="{722542DA-9575-43F4-BCCF-9F92C489258E}" srcOrd="0" destOrd="0" presId="urn:microsoft.com/office/officeart/2008/layout/HexagonCluster"/>
    <dgm:cxn modelId="{D2D3980E-421E-4A6A-967E-72150A2FEEE0}" type="presParOf" srcId="{CC95EC48-033A-4AC4-9764-D1B9875C1CA5}" destId="{4A7C0A20-CBC6-45F0-909F-2ACF088026A1}" srcOrd="7" destOrd="0" presId="urn:microsoft.com/office/officeart/2008/layout/HexagonCluster"/>
    <dgm:cxn modelId="{877B1DF9-BF13-4B50-AAEE-C934748DD650}" type="presParOf" srcId="{4A7C0A20-CBC6-45F0-909F-2ACF088026A1}" destId="{3F69C12A-9881-462F-9719-23BA9A00CCDE}" srcOrd="0" destOrd="0" presId="urn:microsoft.com/office/officeart/2008/layout/HexagonCluster"/>
    <dgm:cxn modelId="{74C0B0FA-A0FA-439F-9C2E-B51C16D898B3}" type="presParOf" srcId="{CC95EC48-033A-4AC4-9764-D1B9875C1CA5}" destId="{982C38C4-5EE4-4586-B2EB-082ACF19FC61}" srcOrd="8" destOrd="0" presId="urn:microsoft.com/office/officeart/2008/layout/HexagonCluster"/>
    <dgm:cxn modelId="{7612805C-2D42-4149-A727-EFE471126580}" type="presParOf" srcId="{982C38C4-5EE4-4586-B2EB-082ACF19FC61}" destId="{97F83491-1AEE-42ED-9C5D-137F02DB9AEA}" srcOrd="0" destOrd="0" presId="urn:microsoft.com/office/officeart/2008/layout/HexagonCluster"/>
    <dgm:cxn modelId="{3F1E02DD-5320-43BB-9982-36E7E8FD7BA1}" type="presParOf" srcId="{CC95EC48-033A-4AC4-9764-D1B9875C1CA5}" destId="{5DAD158D-716C-4DC0-A368-BB9DC601D368}" srcOrd="9" destOrd="0" presId="urn:microsoft.com/office/officeart/2008/layout/HexagonCluster"/>
    <dgm:cxn modelId="{2D3E1D44-0DC5-4756-B7F0-C1118911D22F}" type="presParOf" srcId="{5DAD158D-716C-4DC0-A368-BB9DC601D368}" destId="{C55407E5-EFAA-42CA-89A4-815374B1060B}" srcOrd="0" destOrd="0" presId="urn:microsoft.com/office/officeart/2008/layout/HexagonCluster"/>
    <dgm:cxn modelId="{A88B3B19-7648-46A8-BC56-E9FF3F01FA71}" type="presParOf" srcId="{CC95EC48-033A-4AC4-9764-D1B9875C1CA5}" destId="{6972629C-D59C-40E6-97B8-4237C95133B2}" srcOrd="10" destOrd="0" presId="urn:microsoft.com/office/officeart/2008/layout/HexagonCluster"/>
    <dgm:cxn modelId="{8F6CA963-6134-4863-B81B-8ADC3A2C8E0D}" type="presParOf" srcId="{6972629C-D59C-40E6-97B8-4237C95133B2}" destId="{0E57E9AF-4F06-4AB0-AB4C-999947068F68}" srcOrd="0" destOrd="0" presId="urn:microsoft.com/office/officeart/2008/layout/HexagonCluster"/>
    <dgm:cxn modelId="{ACAF4DD0-AC26-4A43-A769-4FB293AAB1F3}" type="presParOf" srcId="{CC95EC48-033A-4AC4-9764-D1B9875C1CA5}" destId="{383CFA38-1363-468C-BD98-BCA9FAF60EE5}" srcOrd="11" destOrd="0" presId="urn:microsoft.com/office/officeart/2008/layout/HexagonCluster"/>
    <dgm:cxn modelId="{49BF6A9B-B005-4B53-97E2-8932D579ECEE}" type="presParOf" srcId="{383CFA38-1363-468C-BD98-BCA9FAF60EE5}" destId="{DDC6C9E2-4B31-4ECC-BF72-A4E41778E847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A0BED-1394-467F-A844-81AF5342444D}">
      <dsp:nvSpPr>
        <dsp:cNvPr id="0" name=""/>
        <dsp:cNvSpPr/>
      </dsp:nvSpPr>
      <dsp:spPr>
        <a:xfrm>
          <a:off x="10413" y="0"/>
          <a:ext cx="2265290" cy="226525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Service fee</a:t>
          </a:r>
        </a:p>
      </dsp:txBody>
      <dsp:txXfrm>
        <a:off x="342157" y="331739"/>
        <a:ext cx="1601802" cy="1601780"/>
      </dsp:txXfrm>
    </dsp:sp>
    <dsp:sp modelId="{B37A8D47-2459-415C-A55D-B880D487BB19}">
      <dsp:nvSpPr>
        <dsp:cNvPr id="0" name=""/>
        <dsp:cNvSpPr/>
      </dsp:nvSpPr>
      <dsp:spPr>
        <a:xfrm>
          <a:off x="1176378" y="1510801"/>
          <a:ext cx="2265290" cy="226525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Strategic alliance</a:t>
          </a:r>
          <a:endParaRPr lang="en-US" sz="1800" kern="1200" dirty="0"/>
        </a:p>
      </dsp:txBody>
      <dsp:txXfrm>
        <a:off x="1508122" y="1842540"/>
        <a:ext cx="1601802" cy="1601780"/>
      </dsp:txXfrm>
    </dsp:sp>
    <dsp:sp modelId="{DCA51BE2-C35E-4D5F-A136-0ECEB5E081D0}">
      <dsp:nvSpPr>
        <dsp:cNvPr id="0" name=""/>
        <dsp:cNvSpPr/>
      </dsp:nvSpPr>
      <dsp:spPr>
        <a:xfrm>
          <a:off x="2340964" y="0"/>
          <a:ext cx="2265290" cy="226525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advertisement</a:t>
          </a:r>
          <a:endParaRPr lang="en-US" sz="1800" kern="1200" dirty="0"/>
        </a:p>
      </dsp:txBody>
      <dsp:txXfrm>
        <a:off x="2672708" y="331739"/>
        <a:ext cx="1601802" cy="1601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2990E-24FD-40CC-887F-2DFCF39EF7CE}">
      <dsp:nvSpPr>
        <dsp:cNvPr id="0" name=""/>
        <dsp:cNvSpPr/>
      </dsp:nvSpPr>
      <dsp:spPr>
        <a:xfrm>
          <a:off x="3249636" y="1084770"/>
          <a:ext cx="1417548" cy="1417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2D0E1-4792-4D6D-A351-BAD2D67E0774}">
      <dsp:nvSpPr>
        <dsp:cNvPr id="0" name=""/>
        <dsp:cNvSpPr/>
      </dsp:nvSpPr>
      <dsp:spPr>
        <a:xfrm>
          <a:off x="3296703" y="1132039"/>
          <a:ext cx="1323414" cy="1323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Variety of Choices</a:t>
          </a:r>
          <a:endParaRPr lang="en-US" sz="1300" kern="1200" dirty="0"/>
        </a:p>
      </dsp:txBody>
      <dsp:txXfrm>
        <a:off x="3485894" y="1321113"/>
        <a:ext cx="945032" cy="945124"/>
      </dsp:txXfrm>
    </dsp:sp>
    <dsp:sp modelId="{A50FD221-D60A-4D14-9A31-F23899E49CDE}">
      <dsp:nvSpPr>
        <dsp:cNvPr id="0" name=""/>
        <dsp:cNvSpPr/>
      </dsp:nvSpPr>
      <dsp:spPr>
        <a:xfrm rot="2700000">
          <a:off x="1786266" y="1086484"/>
          <a:ext cx="1414134" cy="141413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02FD8-45C3-40E9-A07A-87979E1B34FC}">
      <dsp:nvSpPr>
        <dsp:cNvPr id="0" name=""/>
        <dsp:cNvSpPr/>
      </dsp:nvSpPr>
      <dsp:spPr>
        <a:xfrm>
          <a:off x="1831626" y="1132039"/>
          <a:ext cx="1323414" cy="1323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Reduce overhead</a:t>
          </a:r>
          <a:endParaRPr lang="en-US" sz="1300" kern="1200" dirty="0"/>
        </a:p>
      </dsp:txBody>
      <dsp:txXfrm>
        <a:off x="2020817" y="1321113"/>
        <a:ext cx="945032" cy="945124"/>
      </dsp:txXfrm>
    </dsp:sp>
    <dsp:sp modelId="{60C13103-CEA0-4585-8E67-50BBF5B97E1D}">
      <dsp:nvSpPr>
        <dsp:cNvPr id="0" name=""/>
        <dsp:cNvSpPr/>
      </dsp:nvSpPr>
      <dsp:spPr>
        <a:xfrm rot="2700000">
          <a:off x="321189" y="1086484"/>
          <a:ext cx="1414134" cy="1414134"/>
        </a:xfrm>
        <a:prstGeom prst="teardrop">
          <a:avLst>
            <a:gd name="adj" fmla="val 10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9E6E9-03F8-419B-A87E-88865FCF2EB4}">
      <dsp:nvSpPr>
        <dsp:cNvPr id="0" name=""/>
        <dsp:cNvSpPr/>
      </dsp:nvSpPr>
      <dsp:spPr>
        <a:xfrm>
          <a:off x="366549" y="1132039"/>
          <a:ext cx="1323414" cy="1323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Easy accessibility</a:t>
          </a:r>
          <a:endParaRPr lang="en-US" sz="1300" kern="1200" dirty="0"/>
        </a:p>
      </dsp:txBody>
      <dsp:txXfrm>
        <a:off x="555740" y="1321113"/>
        <a:ext cx="945032" cy="9451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2EED3-A471-406E-8CD0-CC3068290204}">
      <dsp:nvSpPr>
        <dsp:cNvPr id="0" name=""/>
        <dsp:cNvSpPr/>
      </dsp:nvSpPr>
      <dsp:spPr>
        <a:xfrm>
          <a:off x="1995053" y="3328022"/>
          <a:ext cx="2333929" cy="201225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Facebook Page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2357235" y="3640286"/>
        <a:ext cx="1609565" cy="1387726"/>
      </dsp:txXfrm>
    </dsp:sp>
    <dsp:sp modelId="{F11D39F7-4525-4836-A762-96B1A4CC9178}">
      <dsp:nvSpPr>
        <dsp:cNvPr id="0" name=""/>
        <dsp:cNvSpPr/>
      </dsp:nvSpPr>
      <dsp:spPr>
        <a:xfrm>
          <a:off x="2055685" y="4216391"/>
          <a:ext cx="273260" cy="2355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B1EB7-DBAE-447C-92EC-08A60472230E}">
      <dsp:nvSpPr>
        <dsp:cNvPr id="0" name=""/>
        <dsp:cNvSpPr/>
      </dsp:nvSpPr>
      <dsp:spPr>
        <a:xfrm>
          <a:off x="0" y="2247200"/>
          <a:ext cx="2333929" cy="201225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0138D-6D77-477E-A9C4-741388E2CB2E}">
      <dsp:nvSpPr>
        <dsp:cNvPr id="0" name=""/>
        <dsp:cNvSpPr/>
      </dsp:nvSpPr>
      <dsp:spPr>
        <a:xfrm>
          <a:off x="1588899" y="3993635"/>
          <a:ext cx="273260" cy="2355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D54D5-D3A3-4707-B40E-0D1BBBD3E84C}">
      <dsp:nvSpPr>
        <dsp:cNvPr id="0" name=""/>
        <dsp:cNvSpPr/>
      </dsp:nvSpPr>
      <dsp:spPr>
        <a:xfrm>
          <a:off x="3983461" y="2223276"/>
          <a:ext cx="2333929" cy="201225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Banner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345643" y="2535540"/>
        <a:ext cx="1609565" cy="1387726"/>
      </dsp:txXfrm>
    </dsp:sp>
    <dsp:sp modelId="{D47F5AEE-4BEB-4985-B876-9313644E681F}">
      <dsp:nvSpPr>
        <dsp:cNvPr id="0" name=""/>
        <dsp:cNvSpPr/>
      </dsp:nvSpPr>
      <dsp:spPr>
        <a:xfrm>
          <a:off x="5579005" y="3967584"/>
          <a:ext cx="273260" cy="2355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2542DA-9575-43F4-BCCF-9F92C489258E}">
      <dsp:nvSpPr>
        <dsp:cNvPr id="0" name=""/>
        <dsp:cNvSpPr/>
      </dsp:nvSpPr>
      <dsp:spPr>
        <a:xfrm>
          <a:off x="5971870" y="3328022"/>
          <a:ext cx="2333929" cy="201225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9C12A-9881-462F-9719-23BA9A00CCDE}">
      <dsp:nvSpPr>
        <dsp:cNvPr id="0" name=""/>
        <dsp:cNvSpPr/>
      </dsp:nvSpPr>
      <dsp:spPr>
        <a:xfrm>
          <a:off x="6032502" y="4216391"/>
          <a:ext cx="273260" cy="2355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83491-1AEE-42ED-9C5D-137F02DB9AEA}">
      <dsp:nvSpPr>
        <dsp:cNvPr id="0" name=""/>
        <dsp:cNvSpPr/>
      </dsp:nvSpPr>
      <dsp:spPr>
        <a:xfrm>
          <a:off x="1995053" y="1123314"/>
          <a:ext cx="2333929" cy="201225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Brochure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2357235" y="1435578"/>
        <a:ext cx="1609565" cy="1387726"/>
      </dsp:txXfrm>
    </dsp:sp>
    <dsp:sp modelId="{C55407E5-EFAA-42CA-89A4-815374B1060B}">
      <dsp:nvSpPr>
        <dsp:cNvPr id="0" name=""/>
        <dsp:cNvSpPr/>
      </dsp:nvSpPr>
      <dsp:spPr>
        <a:xfrm>
          <a:off x="3577308" y="1166909"/>
          <a:ext cx="273260" cy="2355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7E9AF-4F06-4AB0-AB4C-999947068F68}">
      <dsp:nvSpPr>
        <dsp:cNvPr id="0" name=""/>
        <dsp:cNvSpPr/>
      </dsp:nvSpPr>
      <dsp:spPr>
        <a:xfrm>
          <a:off x="3983461" y="23884"/>
          <a:ext cx="2333929" cy="201225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6C9E2-4B31-4ECC-BF72-A4E41778E847}">
      <dsp:nvSpPr>
        <dsp:cNvPr id="0" name=""/>
        <dsp:cNvSpPr/>
      </dsp:nvSpPr>
      <dsp:spPr>
        <a:xfrm>
          <a:off x="4038600" y="1424780"/>
          <a:ext cx="273260" cy="2355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011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77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51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564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06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87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31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55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115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53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94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styles.com/template-24777-fashion-shopping-girl.html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powerpointstyle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2"/>
          <p:cNvSpPr txBox="1">
            <a:spLocks noChangeArrowheads="1"/>
          </p:cNvSpPr>
          <p:nvPr/>
        </p:nvSpPr>
        <p:spPr bwMode="auto">
          <a:xfrm>
            <a:off x="282575" y="5778500"/>
            <a:ext cx="7889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fr-FR" sz="1200" dirty="0" smtClean="0"/>
              <a:t>Click </a:t>
            </a:r>
            <a:r>
              <a:rPr lang="fr-FR" sz="1200" dirty="0" err="1" smtClean="0"/>
              <a:t>here</a:t>
            </a:r>
            <a:r>
              <a:rPr lang="fr-FR" sz="1200" dirty="0" smtClean="0"/>
              <a:t> to </a:t>
            </a:r>
            <a:r>
              <a:rPr lang="fr-FR" sz="1200" dirty="0" err="1" smtClean="0"/>
              <a:t>download</a:t>
            </a:r>
            <a:r>
              <a:rPr lang="fr-FR" sz="1200" dirty="0" smtClean="0"/>
              <a:t> </a:t>
            </a:r>
            <a:r>
              <a:rPr lang="fr-FR" sz="1200" dirty="0" err="1" smtClean="0"/>
              <a:t>this</a:t>
            </a:r>
            <a:r>
              <a:rPr lang="fr-FR" sz="1200" dirty="0" smtClean="0"/>
              <a:t> </a:t>
            </a:r>
            <a:r>
              <a:rPr lang="fr-FR" sz="1200" dirty="0" err="1" smtClean="0"/>
              <a:t>powerpoint</a:t>
            </a:r>
            <a:r>
              <a:rPr lang="fr-FR" sz="1200" dirty="0" smtClean="0"/>
              <a:t> </a:t>
            </a:r>
            <a:r>
              <a:rPr lang="fr-FR" sz="1200" dirty="0" err="1" smtClean="0"/>
              <a:t>template</a:t>
            </a:r>
            <a:r>
              <a:rPr lang="fr-FR" sz="1200" dirty="0" smtClean="0"/>
              <a:t> :  </a:t>
            </a:r>
            <a:r>
              <a:rPr lang="en-US" sz="1200" dirty="0" smtClean="0">
                <a:hlinkClick r:id="rId13"/>
              </a:rPr>
              <a:t>Fashion Shopping Girl Free </a:t>
            </a:r>
            <a:r>
              <a:rPr lang="en-US" sz="1200" dirty="0" err="1" smtClean="0">
                <a:hlinkClick r:id="rId13"/>
              </a:rPr>
              <a:t>Powerpoint</a:t>
            </a:r>
            <a:r>
              <a:rPr lang="en-US" sz="1200" dirty="0" smtClean="0">
                <a:hlinkClick r:id="rId13"/>
              </a:rPr>
              <a:t> Template</a:t>
            </a:r>
            <a:endParaRPr lang="en-US" sz="1200" dirty="0" smtClean="0"/>
          </a:p>
          <a:p>
            <a:pPr eaLnBrk="1" hangingPunct="1">
              <a:defRPr/>
            </a:pPr>
            <a:r>
              <a:rPr lang="fr-FR" sz="1200" dirty="0" smtClean="0"/>
              <a:t>For more : </a:t>
            </a:r>
            <a:r>
              <a:rPr lang="fr-FR" sz="1200" dirty="0" smtClean="0">
                <a:hlinkClick r:id="rId14"/>
              </a:rPr>
              <a:t>Free Powerpoint Backgrounds</a:t>
            </a:r>
            <a:endParaRPr lang="fr-FR" sz="1200" dirty="0" smtClean="0"/>
          </a:p>
        </p:txBody>
      </p:sp>
      <p:pic>
        <p:nvPicPr>
          <p:cNvPr id="1027" name="Picture 39" descr="fqsdrfe-azerazujyr-jry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Box 8"/>
          <p:cNvSpPr txBox="1">
            <a:spLocks noChangeArrowheads="1"/>
          </p:cNvSpPr>
          <p:nvPr/>
        </p:nvSpPr>
        <p:spPr bwMode="auto">
          <a:xfrm>
            <a:off x="8035925" y="6375400"/>
            <a:ext cx="107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 b="1">
                <a:solidFill>
                  <a:srgbClr val="8A185D"/>
                </a:solidFill>
              </a:rPr>
              <a:t>Page </a:t>
            </a:r>
            <a:fld id="{F1DD5640-654D-46DC-B03B-ED107712BD42}" type="slidenum">
              <a:rPr lang="fr-FR" altLang="en-US" b="1">
                <a:solidFill>
                  <a:srgbClr val="8A185D"/>
                </a:solidFill>
              </a:rPr>
              <a:pPr eaLnBrk="1" hangingPunct="1"/>
              <a:t>‹#›</a:t>
            </a:fld>
            <a:endParaRPr lang="fr-FR" altLang="en-US" b="1">
              <a:solidFill>
                <a:srgbClr val="8A1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4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48400" y="0"/>
            <a:ext cx="2514600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0"/>
            <a:ext cx="2514600" cy="1981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1400" y="29718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Projection: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Initial </a:t>
            </a:r>
            <a:r>
              <a:rPr lang="en-US" dirty="0" smtClean="0">
                <a:solidFill>
                  <a:schemeClr val="tx1"/>
                </a:solidFill>
              </a:rPr>
              <a:t>Investment=10,00,000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First year total revenue=23,50000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Total </a:t>
            </a:r>
            <a:r>
              <a:rPr lang="en-US" dirty="0" err="1" smtClean="0">
                <a:solidFill>
                  <a:schemeClr val="tx1"/>
                </a:solidFill>
              </a:rPr>
              <a:t>netIncome</a:t>
            </a:r>
            <a:r>
              <a:rPr lang="en-US" dirty="0" smtClean="0">
                <a:solidFill>
                  <a:schemeClr val="tx1"/>
                </a:solidFill>
              </a:rPr>
              <a:t>=</a:t>
            </a:r>
            <a:r>
              <a:rPr lang="en-US" dirty="0" smtClean="0"/>
              <a:t>727,000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9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Call to Action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requirements 5,00,000</a:t>
            </a:r>
          </a:p>
          <a:p>
            <a:r>
              <a:rPr lang="en-US" dirty="0">
                <a:solidFill>
                  <a:schemeClr val="tx1"/>
                </a:solidFill>
              </a:rPr>
              <a:t>By June </a:t>
            </a:r>
            <a:r>
              <a:rPr lang="en-US" dirty="0" smtClean="0">
                <a:solidFill>
                  <a:schemeClr val="tx1"/>
                </a:solidFill>
              </a:rPr>
              <a:t>2018</a:t>
            </a:r>
          </a:p>
          <a:p>
            <a:r>
              <a:rPr lang="en-US" dirty="0" smtClean="0"/>
              <a:t>Owner share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smtClean="0"/>
              <a:t>50%</a:t>
            </a:r>
            <a:endParaRPr lang="en-US" dirty="0" smtClean="0"/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5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54"/>
            <a:ext cx="9144000" cy="6434254"/>
          </a:xfrm>
        </p:spPr>
      </p:pic>
    </p:spTree>
    <p:extLst>
      <p:ext uri="{BB962C8B-B14F-4D97-AF65-F5344CB8AC3E}">
        <p14:creationId xmlns:p14="http://schemas.microsoft.com/office/powerpoint/2010/main" val="332515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Glarista</a:t>
            </a:r>
            <a:r>
              <a:rPr lang="en-US" dirty="0" smtClean="0">
                <a:solidFill>
                  <a:schemeClr val="tx1"/>
                </a:solidFill>
              </a:rPr>
              <a:t>-shopping at glance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 algn="ctr">
              <a:buNone/>
            </a:pPr>
            <a:r>
              <a:rPr lang="en-US" sz="2100" dirty="0">
                <a:solidFill>
                  <a:schemeClr val="tx1"/>
                </a:solidFill>
              </a:rPr>
              <a:t>Team Members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Vishal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Ahsaan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Aftab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Saira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Anoosha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(1) Facebo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07532"/>
            <a:ext cx="9144000" cy="46598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8382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1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63071" y="731155"/>
            <a:ext cx="8911687" cy="9760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Market  Segmentation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8219047" cy="6858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153888" y="2434965"/>
            <a:ext cx="3724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1.2 Million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552649" y="3023906"/>
            <a:ext cx="1021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500,000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552649" y="3578823"/>
            <a:ext cx="1021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3,50000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862534" y="4245861"/>
            <a:ext cx="4235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1,40000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991610" y="4712619"/>
            <a:ext cx="4235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84000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862535" y="5301560"/>
            <a:ext cx="4235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42000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991611" y="5896972"/>
            <a:ext cx="4235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11000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028010" y="3634883"/>
            <a:ext cx="2008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16-40   Age 70%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28009" y="3061582"/>
            <a:ext cx="1791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Female 45%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028010" y="2488281"/>
            <a:ext cx="1791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Sukkur city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014383" y="4277416"/>
            <a:ext cx="154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Income 40%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766720" y="4776808"/>
            <a:ext cx="1930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Educated 60%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052359" y="5393155"/>
            <a:ext cx="1146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Buy 50%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324600" y="6189030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Likes online shopping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Proposed solution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656" y="433354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0" name="TextBox 9"/>
          <p:cNvSpPr txBox="1"/>
          <p:nvPr/>
        </p:nvSpPr>
        <p:spPr>
          <a:xfrm>
            <a:off x="2817650" y="451256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pic>
        <p:nvPicPr>
          <p:cNvPr id="3" name="(1) Facebook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BUSINESS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110" y="1973193"/>
            <a:ext cx="3299373" cy="291058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Why customer will pay? </a:t>
            </a:r>
            <a:r>
              <a:rPr lang="en-US" dirty="0" smtClean="0"/>
              <a:t>					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05662402"/>
              </p:ext>
            </p:extLst>
          </p:nvPr>
        </p:nvGraphicFramePr>
        <p:xfrm>
          <a:off x="4645562" y="2630867"/>
          <a:ext cx="4616669" cy="3776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-123497" y="2330545"/>
          <a:ext cx="4695497" cy="3587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19507" y="1939739"/>
            <a:ext cx="298030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we will earn money?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6364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9" grpId="0">
        <p:bldAsOne/>
      </p:bldGraphic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700" b="1" i="1" dirty="0">
                <a:solidFill>
                  <a:schemeClr val="tx1"/>
                </a:solidFill>
              </a:rPr>
              <a:t>Marketing Schedule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519764"/>
              </p:ext>
            </p:extLst>
          </p:nvPr>
        </p:nvGraphicFramePr>
        <p:xfrm>
          <a:off x="381000" y="1665815"/>
          <a:ext cx="8343900" cy="39729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45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Medium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Time</a:t>
                      </a:r>
                      <a:r>
                        <a:rPr lang="en-US" sz="1400" baseline="0" dirty="0" smtClean="0"/>
                        <a:t> Frame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Frequency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Cost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5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Bill Boards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2*7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5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Banners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r>
                        <a:rPr lang="en-US" sz="1400" baseline="0" dirty="0" smtClean="0"/>
                        <a:t> Months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10*90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5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Social Media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Months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6*60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360,00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5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Live platform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days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5*3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0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992794"/>
              </p:ext>
            </p:extLst>
          </p:nvPr>
        </p:nvGraphicFramePr>
        <p:xfrm>
          <a:off x="838200" y="1417639"/>
          <a:ext cx="8305800" cy="5364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543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Competition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354099"/>
              </p:ext>
            </p:extLst>
          </p:nvPr>
        </p:nvGraphicFramePr>
        <p:xfrm>
          <a:off x="609600" y="2487864"/>
          <a:ext cx="8305801" cy="3980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9732">
                  <a:extLst>
                    <a:ext uri="{9D8B030D-6E8A-4147-A177-3AD203B41FA5}">
                      <a16:colId xmlns:a16="http://schemas.microsoft.com/office/drawing/2014/main" val="1068607050"/>
                    </a:ext>
                  </a:extLst>
                </a:gridCol>
                <a:gridCol w="2115005">
                  <a:extLst>
                    <a:ext uri="{9D8B030D-6E8A-4147-A177-3AD203B41FA5}">
                      <a16:colId xmlns:a16="http://schemas.microsoft.com/office/drawing/2014/main" val="1777376824"/>
                    </a:ext>
                  </a:extLst>
                </a:gridCol>
                <a:gridCol w="2599693">
                  <a:extLst>
                    <a:ext uri="{9D8B030D-6E8A-4147-A177-3AD203B41FA5}">
                      <a16:colId xmlns:a16="http://schemas.microsoft.com/office/drawing/2014/main" val="4257578596"/>
                    </a:ext>
                  </a:extLst>
                </a:gridCol>
                <a:gridCol w="2311371">
                  <a:extLst>
                    <a:ext uri="{9D8B030D-6E8A-4147-A177-3AD203B41FA5}">
                      <a16:colId xmlns:a16="http://schemas.microsoft.com/office/drawing/2014/main" val="3465998994"/>
                    </a:ext>
                  </a:extLst>
                </a:gridCol>
              </a:tblGrid>
              <a:tr h="4618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Key Factors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Glarista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Junaid Jamshed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Daraz.pk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709564022"/>
                  </a:ext>
                </a:extLst>
              </a:tr>
              <a:tr h="58018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Place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Operating Virtually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Queens road, sukkur.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Operating virtually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81756926"/>
                  </a:ext>
                </a:extLst>
              </a:tr>
              <a:tr h="6986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Price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Operating virtually cuts down the cost.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J.’s clothes are too expensive.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Doesn’t promotes the bargaining power of customer.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0980954"/>
                  </a:ext>
                </a:extLst>
              </a:tr>
              <a:tr h="9355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Service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Choose products in real time environment with home delivery.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JJ offer very limited varieties in terms of customers.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Web Based Service.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346878920"/>
                  </a:ext>
                </a:extLst>
              </a:tr>
              <a:tr h="6986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Image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Modern tools grab attention.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Trusted Brand.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One of the most popular online shopping portal.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089427859"/>
                  </a:ext>
                </a:extLst>
              </a:tr>
              <a:tr h="4618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Technology Used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VR,3D Animation.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Website.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Website, Mobile App.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07824482"/>
                  </a:ext>
                </a:extLst>
              </a:tr>
            </a:tbl>
          </a:graphicData>
        </a:graphic>
      </p:graphicFrame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795967" y="2487864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57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24777</Template>
  <TotalTime>167</TotalTime>
  <Words>224</Words>
  <Application>Microsoft Office PowerPoint</Application>
  <PresentationFormat>On-screen Show (4:3)</PresentationFormat>
  <Paragraphs>98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Modèle par défaut</vt:lpstr>
      <vt:lpstr>PowerPoint Presentation</vt:lpstr>
      <vt:lpstr>Glarista-shopping at glance</vt:lpstr>
      <vt:lpstr>PowerPoint Presentation</vt:lpstr>
      <vt:lpstr> Market  Segmentation</vt:lpstr>
      <vt:lpstr>Proposed solution</vt:lpstr>
      <vt:lpstr>BUSINESS MODEL</vt:lpstr>
      <vt:lpstr>PowerPoint Presentation</vt:lpstr>
      <vt:lpstr>PowerPoint Presentation</vt:lpstr>
      <vt:lpstr>Competition</vt:lpstr>
      <vt:lpstr>Projection:</vt:lpstr>
      <vt:lpstr>Call to Action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24</cp:revision>
  <dcterms:created xsi:type="dcterms:W3CDTF">2018-04-28T04:37:21Z</dcterms:created>
  <dcterms:modified xsi:type="dcterms:W3CDTF">2018-05-02T06:15:56Z</dcterms:modified>
</cp:coreProperties>
</file>